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44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5FEDEB-06B7-4756-8C22-C178B7FF5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7F08D3-5BEF-4ECA-ADDE-A21DE7896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2298F0-0CF8-4008-9307-1241E226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964D85-B938-451D-878B-1F54BA8D6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AF991D-0A29-42F9-AB01-709FF81B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842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606E4-78C4-43CA-80F5-0847A245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15C0DF-2CC7-4DC8-AE17-1976A5014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17407-2D7D-4594-966B-2215E3AA0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6BE7F4-30EE-43B0-BE97-EAF5C437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024A58-FFDD-45A5-8143-D3AEE731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957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22B49F-CE90-4BDD-9731-80AF91FCB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01FB61-1D6A-4A72-8997-0B79316EA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E11E3A-ED2B-4F9F-9A12-9DE33EE00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478737-51EE-4297-A357-5AA0430F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89EF92-DF54-4A5B-930D-76A2CDA5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425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7D0EA7-6D63-4B6D-A163-2026EC4A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88A9A9-7830-4334-85A9-BC8DC3D82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4922E4-8105-4EF3-8B9F-2916FE6F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3A1724-2EE9-45AE-8272-8030196CC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FF47BD-0CF4-4428-A7E6-60A0E3672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08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B7BB49-B1C7-432A-9ABE-438A0EFD2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3F43E-130C-4BF8-A080-7FF861C40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C3D0C4-E0FE-4515-8316-CCF39E81A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D56114-629C-4E22-AEE0-A7A6B8263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574160-87A8-4743-AF9E-677C9465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174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B672BB-E013-47AF-B9ED-5870F37A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B6A596-D4E6-4DF1-8F00-611B95E2A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825AB5-04E0-47A3-9610-7934C1A9E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C82828-7A91-4A9B-85E8-757F82E5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B0D8C2-D41F-4D63-BCCC-A0BF83FC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C5AFC8-3D20-48E9-BA70-BA91AA5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500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63F45-07AF-4426-A146-4CF118508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D1751-D973-49FA-A731-487037844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4F1EE6-2D99-4021-89D7-4DF2F57CC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918478-D898-4C8C-8F36-071443746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91537D5-2076-4B4A-A75C-E14570F38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26D911-2C33-4317-A976-3D771F16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A5D637D-9218-46B2-BB64-55AAD77C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87E72B-BF5E-49C7-A22D-9E7324978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348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EA586-9364-4624-8C9D-C2D14FEC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C7A712-D255-4EE4-8AE0-3534A6E9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68140B-228C-471C-ABE0-8FDE1519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A013E6-C337-4788-A304-D1643E34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280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594837-8B64-4C4A-B70B-BE8CA82B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D78C6E3-F49C-4851-B74C-9F76B612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9C7D52-C8C9-4691-A9F3-04B1A8B5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177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FA1BD-DF54-4C2F-A3D7-84F2A5C1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4C9089-3895-4461-B435-382B64125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4D1281-93DB-43D1-8987-9742F729A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F3B4CE-7A19-4831-A3C7-325EDA68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4245C0-2064-477C-B2F1-FB4B30B3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4C6018-2003-4E16-AE84-40BE42DC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527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57F433-0939-4731-B497-71BF3993C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1D6824-6546-4572-A1FB-E6BBB38E0B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6B64D3-E721-4280-9480-8107FC9E8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EA5388-69BB-4A66-AB12-3D172D18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5C0D12-7A3F-48F9-910B-0C9FCC5D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6ABE60-FA74-4621-9332-53BE134FD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142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545B79E-5852-405B-A1C2-1AAD36564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A79BBA-C10A-4558-8209-16AFE1FB3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EB97FB-5FF9-4F14-AAA1-53CFC90FD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47E9-B8A1-43E9-A13C-202A0A382BA5}" type="datetimeFigureOut">
              <a:rPr lang="fr-CA" smtClean="0"/>
              <a:t>2021-03-10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EEFD8B-FC5C-4D54-953E-45F6632A6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5C05A0-BF8E-4B35-8A7F-3A4EAEE45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1EDFD-CDBF-4AA4-8DB3-A50C94A539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234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108D67C-9D17-45E7-9BF3-BBDA391B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Tout le monde vote !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CD05E4-68BD-48BB-8AED-A56DF34EF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3378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 ici ?</a:t>
            </a:r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93A77EE8-6C36-4AAD-BEEB-59DCE2EBC4A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60756211"/>
              </p:ext>
            </p:extLst>
          </p:nvPr>
        </p:nvGraphicFramePr>
        <p:xfrm>
          <a:off x="4176033" y="1825625"/>
          <a:ext cx="7588619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6615">
                  <a:extLst>
                    <a:ext uri="{9D8B030D-6E8A-4147-A177-3AD203B41FA5}">
                      <a16:colId xmlns:a16="http://schemas.microsoft.com/office/drawing/2014/main" val="3631219208"/>
                    </a:ext>
                  </a:extLst>
                </a:gridCol>
                <a:gridCol w="6572004">
                  <a:extLst>
                    <a:ext uri="{9D8B030D-6E8A-4147-A177-3AD203B41FA5}">
                      <a16:colId xmlns:a16="http://schemas.microsoft.com/office/drawing/2014/main" val="1311854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CA" sz="2800" dirty="0"/>
                    </a:p>
                  </a:txBody>
                  <a:tcPr>
                    <a:solidFill>
                      <a:srgbClr val="2424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4800" dirty="0"/>
                        <a:t>Réponse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3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CA" sz="2800" dirty="0"/>
                    </a:p>
                  </a:txBody>
                  <a:tcPr>
                    <a:solidFill>
                      <a:srgbClr val="2424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4800" dirty="0"/>
                        <a:t>Réponse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722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CA" sz="2800" dirty="0"/>
                    </a:p>
                  </a:txBody>
                  <a:tcPr>
                    <a:solidFill>
                      <a:srgbClr val="2424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4800" dirty="0"/>
                        <a:t>Réponse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08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CA" sz="2800" dirty="0"/>
                    </a:p>
                  </a:txBody>
                  <a:tcPr>
                    <a:solidFill>
                      <a:srgbClr val="2424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4800" dirty="0"/>
                        <a:t>Réponse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733819"/>
                  </a:ext>
                </a:extLst>
              </a:tr>
            </a:tbl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67A39C4F-5E9E-46CF-9D7F-CEDD88548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196"/>
          <a:stretch/>
        </p:blipFill>
        <p:spPr>
          <a:xfrm>
            <a:off x="4259297" y="1964244"/>
            <a:ext cx="883035" cy="58780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52A49E0-C2D6-4FAF-B128-D6FA12C3BE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29" r="51057"/>
          <a:stretch/>
        </p:blipFill>
        <p:spPr>
          <a:xfrm>
            <a:off x="4260876" y="2763691"/>
            <a:ext cx="807581" cy="5878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FBCC0A1-E11F-4FF0-ACBC-E27B23C7FA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731" r="25755"/>
          <a:stretch/>
        </p:blipFill>
        <p:spPr>
          <a:xfrm>
            <a:off x="4289196" y="3580260"/>
            <a:ext cx="807580" cy="58780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4C8F98F-AC9B-45C4-A54F-9F98BA42BC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245"/>
          <a:stretch/>
        </p:blipFill>
        <p:spPr>
          <a:xfrm>
            <a:off x="4267146" y="4415684"/>
            <a:ext cx="848484" cy="58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49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Thème Office</vt:lpstr>
      <vt:lpstr>Tout le monde vote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Tout le monde vote !</dc:title>
  <dc:creator>Mathieu Plourde</dc:creator>
  <cp:lastModifiedBy>Mathieu Plourde</cp:lastModifiedBy>
  <cp:revision>2</cp:revision>
  <dcterms:created xsi:type="dcterms:W3CDTF">2021-03-10T19:40:54Z</dcterms:created>
  <dcterms:modified xsi:type="dcterms:W3CDTF">2021-03-10T19:52:11Z</dcterms:modified>
</cp:coreProperties>
</file>